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296" r:id="rId14"/>
    <p:sldId id="283" r:id="rId15"/>
    <p:sldId id="333" r:id="rId16"/>
    <p:sldId id="334" r:id="rId17"/>
    <p:sldId id="279" r:id="rId18"/>
    <p:sldId id="284" r:id="rId19"/>
    <p:sldId id="285" r:id="rId20"/>
    <p:sldId id="281" r:id="rId21"/>
    <p:sldId id="282" r:id="rId22"/>
    <p:sldId id="305" r:id="rId23"/>
    <p:sldId id="306" r:id="rId24"/>
    <p:sldId id="262" r:id="rId25"/>
    <p:sldId id="338" r:id="rId26"/>
    <p:sldId id="313" r:id="rId27"/>
    <p:sldId id="312" r:id="rId28"/>
    <p:sldId id="276" r:id="rId29"/>
    <p:sldId id="340" r:id="rId30"/>
    <p:sldId id="343" r:id="rId31"/>
    <p:sldId id="344" r:id="rId32"/>
    <p:sldId id="332" r:id="rId33"/>
    <p:sldId id="297" r:id="rId34"/>
    <p:sldId id="33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 varScale="1">
        <p:scale>
          <a:sx n="109" d="100"/>
          <a:sy n="109" d="100"/>
        </p:scale>
        <p:origin x="1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m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</a:t>
            </a:r>
            <a:r>
              <a:rPr lang="en-US" dirty="0" smtClean="0"/>
              <a:t>Vincent Mather</a:t>
            </a:r>
            <a:r>
              <a:rPr lang="en-US" dirty="0"/>
              <a:t>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</a:t>
            </a:r>
            <a:r>
              <a:rPr lang="en-US" dirty="0" smtClean="0">
                <a:hlinkClick r:id="rId3"/>
              </a:rPr>
              <a:t>svm@clevelandmetroparks.com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  <a:p>
            <a:r>
              <a:rPr lang="en-US" b="1" dirty="0" smtClean="0"/>
              <a:t>Platform vs. Toolkit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complicates my robot narrative…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13077" y="1102406"/>
            <a:ext cx="3307222" cy="53069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6683" y="515140"/>
            <a:ext cx="4790319" cy="64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Natively </a:t>
            </a:r>
            <a:r>
              <a:rPr lang="en-US" dirty="0" smtClean="0"/>
              <a:t>using Ubuntu 14.04 or later (or with Virtual Machine via vagrant)</a:t>
            </a:r>
          </a:p>
          <a:p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</a:t>
            </a:r>
            <a:r>
              <a:rPr lang="en-US" dirty="0" smtClean="0"/>
              <a:t>Docker</a:t>
            </a:r>
            <a:endParaRPr lang="en-US" dirty="0" smtClean="0"/>
          </a:p>
          <a:p>
            <a:r>
              <a:rPr lang="en-US" dirty="0" smtClean="0"/>
              <a:t>Windows </a:t>
            </a:r>
            <a:r>
              <a:rPr lang="en-US" dirty="0" err="1" smtClean="0"/>
              <a:t>WebODM</a:t>
            </a:r>
            <a:r>
              <a:rPr lang="en-US" dirty="0" smtClean="0"/>
              <a:t> </a:t>
            </a:r>
            <a:r>
              <a:rPr lang="en-US" dirty="0" smtClean="0"/>
              <a:t>installer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 smtClean="0"/>
              <a:t>project: </a:t>
            </a:r>
            <a:r>
              <a:rPr lang="en-US" dirty="0" smtClean="0"/>
              <a:t>WebODM.org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pPr lvl="1"/>
            <a:r>
              <a:rPr lang="en-US" dirty="0" smtClean="0"/>
              <a:t>GUI</a:t>
            </a:r>
            <a:endParaRPr lang="en-US" dirty="0" smtClean="0"/>
          </a:p>
          <a:p>
            <a:pPr lvl="1"/>
            <a:r>
              <a:rPr lang="en-US" dirty="0" smtClean="0"/>
              <a:t>API</a:t>
            </a:r>
          </a:p>
          <a:p>
            <a:pPr lvl="2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</a:t>
            </a:r>
            <a:r>
              <a:rPr lang="en-US" dirty="0" smtClean="0"/>
              <a:t>accurate</a:t>
            </a:r>
          </a:p>
          <a:p>
            <a:r>
              <a:rPr lang="en-US" dirty="0" smtClean="0"/>
              <a:t>World Bank Tanzania</a:t>
            </a:r>
          </a:p>
          <a:p>
            <a:pPr lvl="1"/>
            <a:r>
              <a:rPr lang="en-US" dirty="0" smtClean="0"/>
              <a:t>Zanzibar Mapping Initiative using ODM for processing imagery</a:t>
            </a:r>
          </a:p>
          <a:p>
            <a:r>
              <a:rPr lang="en-US" dirty="0" err="1" smtClean="0"/>
              <a:t>Masserano</a:t>
            </a:r>
            <a:r>
              <a:rPr lang="en-US" dirty="0" smtClean="0"/>
              <a:t> Labs (In-kind)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Improvements</a:t>
            </a:r>
            <a:endParaRPr lang="en-US" dirty="0"/>
          </a:p>
        </p:txBody>
      </p:sp>
      <p:pic>
        <p:nvPicPr>
          <p:cNvPr id="4" name="Picture 2" descr="aerial_improved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2502" y="1372899"/>
            <a:ext cx="5297094" cy="529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89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87951" y="47409"/>
            <a:ext cx="7016097" cy="6810591"/>
            <a:chOff x="2700962" y="14934"/>
            <a:chExt cx="6248505" cy="60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18153" y="14934"/>
              <a:ext cx="3117138" cy="303274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0387" y="14934"/>
              <a:ext cx="3107766" cy="303274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01015" y="2801454"/>
              <a:ext cx="23134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Agisoft</a:t>
              </a:r>
              <a:r>
                <a:rPr lang="en-US" sz="1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1000" dirty="0" err="1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Photoscan</a:t>
              </a:r>
              <a:r>
                <a:rPr lang="en-US" sz="1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 Point Cloud</a:t>
              </a:r>
              <a:endParaRPr lang="en-US" sz="1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18153" y="2801454"/>
              <a:ext cx="1438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Pix4D Point Cloud</a:t>
              </a:r>
              <a:endParaRPr lang="en-US" sz="1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00434" y="5834195"/>
              <a:ext cx="27959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OpenDroneMap Improved Point Cloud</a:t>
              </a:r>
              <a:endParaRPr lang="en-US" sz="1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0387" y="3044353"/>
              <a:ext cx="3139608" cy="30349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27525" y="3045460"/>
              <a:ext cx="3121942" cy="303052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849995" y="5829765"/>
              <a:ext cx="27959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OpenDroneMap Improved Point Cloud</a:t>
              </a:r>
              <a:endParaRPr lang="en-US" sz="1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00962" y="5829764"/>
              <a:ext cx="27911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Arial Black" panose="020B0A04020102020204" pitchFamily="34" charset="0"/>
                </a:rPr>
                <a:t>Previous OpenDroneMap Point Cloud</a:t>
              </a:r>
              <a:endParaRPr lang="en-US" sz="1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 rot="16200000">
            <a:off x="-1939971" y="2786192"/>
            <a:ext cx="5285624" cy="1325563"/>
          </a:xfrm>
        </p:spPr>
        <p:txBody>
          <a:bodyPr/>
          <a:lstStyle/>
          <a:p>
            <a:r>
              <a:rPr lang="en-US" dirty="0" smtClean="0"/>
              <a:t>ODM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68175" y="6581532"/>
            <a:ext cx="3139425" cy="27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OpenDroneMap Improved Point Cloud</a:t>
            </a:r>
            <a:endParaRPr lang="en-US" sz="1000" dirty="0">
              <a:solidFill>
                <a:schemeClr val="accent3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41" y="474785"/>
            <a:ext cx="6101783" cy="5898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594" y="475864"/>
            <a:ext cx="6071364" cy="58935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7951" y="6576557"/>
            <a:ext cx="3134025" cy="27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Previous OpenDroneMap Point Cloud</a:t>
            </a:r>
            <a:endParaRPr lang="en-US" sz="1000" dirty="0">
              <a:solidFill>
                <a:schemeClr val="accent3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6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_zanzib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5125"/>
            <a:ext cx="12192000" cy="64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</a:t>
            </a:r>
            <a:r>
              <a:rPr lang="en-US" dirty="0" smtClean="0"/>
              <a:t>svm@clevelandmetroparks.com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6144</TotalTime>
  <Words>438</Words>
  <Application>Microsoft Office PowerPoint</Application>
  <PresentationFormat>Widescreen</PresentationFormat>
  <Paragraphs>96</Paragraphs>
  <Slides>34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This complicates my robot narrative…</vt:lpstr>
      <vt:lpstr>Point Cloud from Matching</vt:lpstr>
      <vt:lpstr>Dense Point Cloud from finding all matches</vt:lpstr>
      <vt:lpstr>Mesh</vt:lpstr>
      <vt:lpstr>Texturing</vt:lpstr>
      <vt:lpstr>Orthophoto Generation</vt:lpstr>
      <vt:lpstr>Questions you may be asking:</vt:lpstr>
      <vt:lpstr>How to Use OpenDroneMap</vt:lpstr>
      <vt:lpstr>Installation</vt:lpstr>
      <vt:lpstr>Usage</vt:lpstr>
      <vt:lpstr>Funding and Future</vt:lpstr>
      <vt:lpstr>Funding</vt:lpstr>
      <vt:lpstr>OpenDroneMap: Future</vt:lpstr>
      <vt:lpstr>ODM Improvements</vt:lpstr>
      <vt:lpstr>ODM Improvements</vt:lpstr>
      <vt:lpstr>PowerPoint Presentation</vt:lpstr>
      <vt:lpstr>PowerPoint Presentation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Help Desk</cp:lastModifiedBy>
  <cp:revision>116</cp:revision>
  <dcterms:created xsi:type="dcterms:W3CDTF">2017-02-06T15:39:25Z</dcterms:created>
  <dcterms:modified xsi:type="dcterms:W3CDTF">2018-06-05T19:17:52Z</dcterms:modified>
</cp:coreProperties>
</file>